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55" r:id="rId5"/>
    <p:sldMasterId id="2147483656" r:id="rId6"/>
  </p:sldMasterIdLst>
  <p:sldIdLst>
    <p:sldId id="256" r:id="rId7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Tahoma" pitchFamily="0" charset="0"/>
        <a:ea typeface="Tahoma" pitchFamily="0" charset="0"/>
        <a:cs typeface="Tahoma" pitchFamily="0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Tahoma" pitchFamily="0" charset="0"/>
        <a:ea typeface="Tahoma" pitchFamily="0" charset="0"/>
        <a:cs typeface="Tahoma" pitchFamily="0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Tahoma" pitchFamily="0" charset="0"/>
        <a:ea typeface="Tahoma" pitchFamily="0" charset="0"/>
        <a:cs typeface="Tahoma" pitchFamily="0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Tahoma" pitchFamily="0" charset="0"/>
        <a:ea typeface="Tahoma" pitchFamily="0" charset="0"/>
        <a:cs typeface="Tahoma" pitchFamily="0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Tahoma" pitchFamily="0" charset="0"/>
        <a:ea typeface="Tahoma" pitchFamily="0" charset="0"/>
        <a:cs typeface="Tahoma" pitchFamily="0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6814525" val="962" rev64="64" revOS="3"/>
      <pr:smFileRevision xmlns:pr="smNativeData" dt="1556814525" val="0"/>
      <pr:guideOptions xmlns:pr="smNativeData" dt="1556814525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howGuides="1"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 showGuides="1">
      <p:cViewPr>
        <p:scale>
          <a:sx n="60" d="100"/>
          <a:sy n="60" d="100"/>
        </p:scale>
        <p:origin x="1384" y="209"/>
      </p:cViewPr>
    </p:cSldViewPr>
  </p:notesViewPr>
  <p:gridSpacing cx="-847543390" cy="-84754339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A6A1BA9-E7F7-3FED-B9D2-11B8559C4F44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Q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uAsAAHA1AAAI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F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JI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78E42C6-88BA-DBB4-F436-7EE10C78022B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Q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A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Q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A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97AB617-5984-2F40-CAC2-AF15F88C3CFA}" type="slidenum">
              <a:t/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ERfJ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2DD6717-59BF-8891-F165-AFC4292B07FA}" type="slidenum">
              <a:t/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uAsAAHA1AAAI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614B531-7FAB-4143-E5AC-8916FBE213DC}" type="slidenum">
              <a:t/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A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A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6996176-38FB-CC97-B521-CEC22F6F439B}" type="slidenum">
              <a:t/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A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s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E0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1524006-488C-07B6-C2EA-BEE30EA434EB}" type="slidenum">
              <a:t/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A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N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DSQI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682627B-35AB-D794-E53A-C3C12C741396}" type="slidenum">
              <a:t/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51A6887-C9E8-4F9E-A6A2-3FCB26EC506A}" type="slidenum">
              <a:t/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EB46C5D-13B3-E19A-FD0C-E5CF22420BB0}" type="slidenum">
              <a:t/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A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A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C96D4F5-BBB1-C322-FF2E-4D779A600918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uAsAAHA1AAAI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Gibga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PcfI8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I6hIV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C460510-5EC1-13F3-8FFE-A8A64BB079FD}" type="slidenum">
              <a:t/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A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A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62F8E77-39DB-7A78-9597-CF2DC0D9639A}" type="slidenum">
              <a:t/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Q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uAsAAHA1AAAI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6E51270-3EDB-B0E4-955D-C8B15C13639D}" type="slidenum">
              <a:t/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Q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D7o2a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A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Q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C7xi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A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3DD210A-44BE-88D7-F065-B2826F2B06E7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A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BPoov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A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F7A485C-12C2-2FBE-8CC2-E4EB068C7AB1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A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NB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ha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97CFF50-1E84-2909-CAC4-E85CB18A3CBD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MAi0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A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MAUk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MAmk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MAV0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MA0T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MA4U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MAfh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FEFF7DC-92D2-BA01-9C57-6454B9196A31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MAyk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QAR0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QAtE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50D5043-0DD8-58A6-96B5-FBF31EFB60AE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INJm1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I1pU2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9E191D0-9EF4-B467-BA59-6832DF174C3D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A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FRKmY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A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OxMvZ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OGIB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9FCE3D2-9CD4-A915-9A44-6A40AD0A6C3F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rLXBMAAAAlAAAAZAAAAA8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A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A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rLXBMAAAAlAAAAZAAAAA8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503BBF1-BFA8-564D-E6BB-4918F5F5101C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theme" Target="../theme/theme1.xml"/></Relationships>
</file>

<file path=ppt/slideMasters/_rels/slideMaster2.xml.rels><?xml version="1.0" encoding="UTF-8" standalone="yes" 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theme" Target="../theme/theme2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Ocean"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3313"/>
          <p:cNvSpPr>
            <a:spLocks noGrp="1" noChangeArrowheads="1"/>
            <a:extLst>
              <a:ext uri="smNativeData">
                <pr:smNativeData xmlns:pr="smNativeData" val="SMDATA_13_vRrLXBMAAAAlAAAAZAAAAA0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GVzLC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//////////8="/>
              </a:ext>
            </a:extLst>
          </p:cNvSpPr>
          <p:nvPr>
            <p:ph type="title" idx="4294967295"/>
          </p:nvPr>
        </p:nvSpPr>
        <p:spPr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Text Placeholder 13314"/>
          <p:cNvSpPr>
            <a:spLocks noGrp="1" noChangeArrowheads="1"/>
            <a:extLst>
              <a:ext uri="smNativeData">
                <pr:smNativeData xmlns:pr="smNativeData" val="SMDATA_13_vRrLXBMAAAAlAAAAZAAAAA0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uAsAAHA1AAAIJQAAEAAAACYAAAAIAAAA//////////8="/>
              </a:ext>
            </a:extLst>
          </p:cNvSpPr>
          <p:nvPr>
            <p:ph type="body" idx="4294967295"/>
          </p:nvPr>
        </p:nvSpPr>
        <p:spPr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13315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Arial" pitchFamily="1" charset="0"/>
                <a:ea typeface="Arial" pitchFamily="1" charset="0"/>
                <a:cs typeface="Arial" pitchFamily="1" charset="0"/>
              </a:defRPr>
            </a:lvl1pPr>
          </a:lstStyle>
          <a:p>
            <a:pPr/>
          </a:p>
        </p:txBody>
      </p:sp>
      <p:sp>
        <p:nvSpPr>
          <p:cNvPr id="5" name="Footer Placeholder 13316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Arial" pitchFamily="1" charset="0"/>
                <a:ea typeface="Arial" pitchFamily="1" charset="0"/>
                <a:cs typeface="Arial" pitchFamily="1" charset="0"/>
              </a:defRPr>
            </a:lvl1pPr>
          </a:lstStyle>
          <a:p>
            <a:pPr/>
          </a:p>
        </p:txBody>
      </p:sp>
      <p:sp>
        <p:nvSpPr>
          <p:cNvPr id="6" name="Slide Number Placeholder 13317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Arial" pitchFamily="1" charset="0"/>
                <a:ea typeface="Arial" pitchFamily="1" charset="0"/>
                <a:cs typeface="Arial" pitchFamily="1" charset="0"/>
              </a:defRPr>
            </a:lvl1pPr>
          </a:lstStyle>
          <a:p>
            <a:pPr/>
            <a:fld id="{45DF9BFC-B2A8-8A6D-E667-4438D5291011}" type="slidenum">
              <a:t>1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Pts val="3840"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>
          <a:schemeClr val="hlink"/>
        </a:buClr>
        <a:buSzTx/>
        <a:buFont typeface="Tahoma" pitchFamily="0" charset="0"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>
          <a:schemeClr val="hlink"/>
        </a:buClr>
        <a:buSzPts val="2880"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>
          <a:schemeClr val="hlink"/>
        </a:buClr>
        <a:buSzTx/>
        <a:buFont typeface="Tahoma" pitchFamily="0" charset="0"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>
          <a:schemeClr val="hlink"/>
        </a:buClr>
        <a:buSzPts val="1600"/>
        <a:buFont typeface="Wingdings" pitchFamily="0" charset="2"/>
        <a:buChar char="v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5pPr>
    </p:otherStyle>
  </p:txStyles>
</p:sldMaster>
</file>

<file path=ppt/slideMasters/slideMaster2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1_Ocean"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4339"/>
          <p:cNvSpPr>
            <a:extLst>
              <a:ext uri="smNativeData">
                <pr:smNativeData xmlns:pr="smNativeData" val="SMDATA_13_vRrLXBMAAAAlAAAACwAAAA0AAAAAkAAAAEgAAACQAAAASAAAAAAAAAAAAAAAAAAAAAEAAABQAAAAAAAAAAAA4D8AAAAAAADgPwAAAAAAAOA/AAAAAAAA4D8AAAAAAADgPwAAAAAAAOA/AAAAAAAA4D8AAAAAAADgPwAAAAAAAOA/AAAAAAAA4D8CAAAAjAAAAAEAAAAAAAAAa7onAAAAmQgAAAAAAAAAAAAAAAAAAAAAAAAAAAAAAAAAAAAAeAAAAAEAAABAAAAAAAAAAAAAAAB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JC1GwMMAAAAEAAAAAAAAAAAAAAAAAAAAAAAAAAeAAAAaAAAAAAAAAAAAAAAAAAAAAAAAAAAAAAAECcAABAnAAAAAAAAAAAAAAAAAAAAAAAAAAAAAAAAAAAAAAAAAAAAABQAAAAAAAAAwMD/AAAAAABkAAAAMgAAAAAAAABkAAAAAAAAAH9/fwAKAAAAHwAAAFQAAABruicAAAAAAQAAAAAAAAAAAAAAAAAAAAAAAAAAAAAAAAAAAAAAAAAAAAAAAn9/fwAAAAADzMzMAMDA/wB/f38AAAAAAAAAAAAAAAAAAAAAAAAAAAAhAAAAGAAAABQAAADCAQAAPxEAAMUBAADrIwAAEAAAACYAAAAIAAAA//////////8="/>
              </a:ext>
            </a:extLst>
          </p:cNvSpPr>
          <p:nvPr/>
        </p:nvSpPr>
        <p:spPr>
          <a:xfrm>
            <a:off x="285750" y="2803525"/>
            <a:ext cx="1905" cy="3035300"/>
          </a:xfrm>
          <a:custGeom>
            <a:avLst/>
            <a:gdLst/>
            <a:ahLst/>
            <a:cxnLst/>
            <a:rect l="0" t="0" r="1905" b="3035300"/>
            <a:pathLst>
              <a:path w="1905" h="3035300">
                <a:moveTo>
                  <a:pt x="0" y="0"/>
                </a:moveTo>
                <a:lnTo>
                  <a:pt x="0" y="9525"/>
                </a:lnTo>
                <a:lnTo>
                  <a:pt x="0" y="95250"/>
                </a:lnTo>
                <a:lnTo>
                  <a:pt x="0" y="303530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</a:p>
        </p:txBody>
      </p:sp>
      <p:sp>
        <p:nvSpPr>
          <p:cNvPr id="3" name="Title 13313"/>
          <p:cNvSpPr>
            <a:spLocks noGrp="1" noChangeArrowheads="1"/>
            <a:extLst>
              <a:ext uri="smNativeData">
                <pr:smNativeData xmlns:pr="smNativeData" val="SMDATA_13_vRrLXBMAAAAlAAAAZAAAAA0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zAEAAHA1AABQCgAAEAAAACYAAAAIAAAA//////////8="/>
              </a:ext>
            </a:extLst>
          </p:cNvSpPr>
          <p:nvPr>
            <p:ph type="title" idx="4294967295"/>
          </p:nvPr>
        </p:nvSpPr>
        <p:spPr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4" name="Text Placeholder 13314"/>
          <p:cNvSpPr>
            <a:spLocks noGrp="1" noChangeArrowheads="1"/>
            <a:extLst>
              <a:ext uri="smNativeData">
                <pr:smNativeData xmlns:pr="smNativeData" val="SMDATA_13_vRrLXBMAAAAlAAAAZAAAAA0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uAsAAHA1AAAIJQAAEAAAACYAAAAIAAAA//////////8="/>
              </a:ext>
            </a:extLst>
          </p:cNvSpPr>
          <p:nvPr>
            <p:ph type="body" idx="4294967295"/>
          </p:nvPr>
        </p:nvSpPr>
        <p:spPr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Footer Placeholder 14340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Arial" pitchFamily="1" charset="0"/>
                <a:ea typeface="Arial" pitchFamily="1" charset="0"/>
                <a:cs typeface="Arial" pitchFamily="1" charset="0"/>
              </a:defRPr>
            </a:lvl1pPr>
          </a:lstStyle>
          <a:p>
            <a:pPr/>
          </a:p>
        </p:txBody>
      </p:sp>
      <p:sp>
        <p:nvSpPr>
          <p:cNvPr id="6" name="Slide Number Placeholder 14341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Arial" pitchFamily="1" charset="0"/>
                <a:ea typeface="Arial" pitchFamily="1" charset="0"/>
                <a:cs typeface="Arial" pitchFamily="1" charset="0"/>
              </a:defRPr>
            </a:lvl1pPr>
          </a:lstStyle>
          <a:p>
            <a:pPr/>
            <a:fld id="{67A8142D-638A-FDE2-C410-95B75A5E32C0}" type="slidenum">
              <a:t/>
            </a:fld>
          </a:p>
        </p:txBody>
      </p:sp>
      <p:sp>
        <p:nvSpPr>
          <p:cNvPr id="7" name="Date Placeholder 14342"/>
          <p:cNvSpPr>
            <a:spLocks noGrp="1" noChangeArrowheads="1"/>
            <a:extLst>
              <a:ext uri="smNativeData">
                <pr:smNativeData xmlns:pr="smNativeData" val="SMDATA_13_vRrLXBMAAAAlAAAAZAAAAA0AAAAAkAAAAEgAAACQAAAASAAAAAAAAAAC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Arial" pitchFamily="1" charset="0"/>
                <a:ea typeface="Arial" pitchFamily="1" charset="0"/>
                <a:cs typeface="Arial" pitchFamily="1" charset="0"/>
              </a:defRPr>
            </a:lvl1pPr>
          </a:lstStyle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Pts val="3840"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>
          <a:schemeClr val="hlink"/>
        </a:buClr>
        <a:buSzTx/>
        <a:buFont typeface="Tahoma" pitchFamily="0" charset="0"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>
          <a:schemeClr val="hlink"/>
        </a:buClr>
        <a:buSzPts val="2880"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>
          <a:schemeClr val="hlink"/>
        </a:buClr>
        <a:buSzTx/>
        <a:buFont typeface="Tahoma" pitchFamily="0" charset="0"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>
          <a:schemeClr val="hlink"/>
        </a:buClr>
        <a:buSzPts val="1600"/>
        <a:buFont typeface="Wingdings" pitchFamily="0" charset="2"/>
        <a:buChar char="v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Tahoma" pitchFamily="0" charset="0"/>
          <a:ea typeface="Tahoma" pitchFamily="0" charset="0"/>
          <a:cs typeface="Tahoma" pitchFamily="0" charset="0"/>
        </a:defRPr>
      </a:lvl5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051"/>
          <p:cNvSpPr>
            <a:spLocks noGrp="1" noChangeArrowheads="1"/>
            <a:extLst>
              <a:ext uri="smNativeData">
                <pr:smNativeData xmlns:pr="smNativeData" val="SMDATA_13_vRrLXBMAAAAlAAAAZAAAAA0AAAAAkAAAAEgAAACQAAAASAAAAAAAAAAB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MwFAACZAQAAAAAAAAAAAAAAAAAAAAAAAAAAAAAAAAAAAAAAAAAA////An9/fwABAZkDzMzMAMDA/wB/f38AAAAAAAAAAAAAAAAAAAAAAAAAAAAhAAAAGAAAABQAAADQAgAAzAEAAE40AAAgBgAAAAAAACYAAAAIAAAAg48AAAAAAAA="/>
              </a:ext>
            </a:extLst>
          </p:cNvSpPr>
          <p:nvPr>
            <p:ph type="title" idx="4294967295"/>
          </p:nvPr>
        </p:nvSpPr>
        <p:spPr>
          <a:xfrm>
            <a:off x="457200" y="292100"/>
            <a:ext cx="8045450" cy="7035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defRPr>
                <a:solidFill>
                  <a:srgbClr val="00004D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pPr>
            <a:r>
              <a:t>Prime numbers</a:t>
            </a:r>
          </a:p>
        </p:txBody>
      </p:sp>
      <p:sp>
        <p:nvSpPr>
          <p:cNvPr id="3" name="Text Placeholder 2052"/>
          <p:cNvSpPr>
            <a:spLocks noGrp="1" noChangeArrowheads="1"/>
            <a:extLst>
              <a:ext uri="smNativeData">
                <pr:smNativeData xmlns:pr="smNativeData" val="SMDATA_13_vRrLXBMAAAAlAAAAZAAAAA0AAAAAkAAAAEgAAACQAAAASAAAAAAAAAAAAAAAAAAAAAEAAABQAAAAAAAAAAAA4D8AAAAAAADgPwAAAAAAAOA/AAAAAAAA4D8AAAAAAADgPwAAAAAAAOA/AAAAAAAA4D8AAAAAAADgPwAAAAAAAOA/AAAAAAAA4D8CAAAAjAAAAAAAAAAAAAAAM8zMDAAAmQ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BAZkKAAAAACgAAAAoAAAAZAAAAGQAAAAAAAAAzMzMAAAAAABQAAAAUAAAAGQAAABkAAAAAAAAABcAAAAUAAAAAAAAAAAAAAD/fwAA/38AAAAAAAAJAAAABAAAAGEAIAAMAAAAEAAAAAAAAAAAAAAAAAAAAAAAAAAeAAAAaAAAAAAAAAAAAAAAAAAAAAAAAAAAAAAAECcAABAnAAAAAAAAAAAAAAAAAAAAAAAAAAAAAAAAAAAAAAAAAAAAABQAAAAAAAAAwMD/AAAAAABkAAAAMgAAAAAAAABkAAAAAAAAAH9/fwAKAAAAHwAAAFQAAAAzzMwFAACZAQAAAAAAAAAAAAAAAAAAAAAAAAAAAAAAAAAAAAAAAAAA////An9/fwABAZkDzMzMAMDA/wB/f38AAAAAAAAAAAAAAAAAAAAAAAAAAAAhAAAAGAAAABQAAACuAQAACwcAAMQ2AAB/JgAAAAAAACYAAAAIAAAAg48AAAAAAAA="/>
              </a:ext>
            </a:extLst>
          </p:cNvSpPr>
          <p:nvPr>
            <p:ph type="body" idx="4294967295"/>
          </p:nvPr>
        </p:nvSpPr>
        <p:spPr>
          <a:xfrm>
            <a:off x="273050" y="1144905"/>
            <a:ext cx="8629650" cy="511302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609600" indent="-609600">
              <a:lnSpc>
                <a:spcPct val="90000"/>
              </a:lnSpc>
              <a:spcBef>
                <a:spcPts val="0"/>
              </a:spcBef>
              <a:buFontTx/>
              <a:buAutoNum type="arabicPeriod" startAt="1"/>
              <a:defRPr sz="2200">
                <a:solidFill>
                  <a:srgbClr val="00004D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pPr>
            <a:r>
              <a:t>Write down a prime number which is 1 less than a square number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"/>
              <a:defRPr sz="2200">
                <a:solidFill>
                  <a:srgbClr val="00004D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pPr>
            <a:r>
              <a:t>Write down a prime number which is 1 more than a square number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"/>
              <a:defRPr sz="2200">
                <a:solidFill>
                  <a:srgbClr val="00004D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pPr>
            <a:r>
              <a:t>Write down a prime number which is 1 less than a cube number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"/>
              <a:defRPr sz="2200">
                <a:solidFill>
                  <a:srgbClr val="00004D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pPr>
            <a:r>
              <a:t>Write down a prime number which is 1 more than a cube number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"/>
              <a:defRPr sz="2200">
                <a:solidFill>
                  <a:srgbClr val="00004D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pPr>
            <a:r>
              <a:t>Every even number larger than 4 can be written as the sum of 2 prime numbers, eg 12 = 5 + 7.  Write 36 and 92 in this way.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"/>
              <a:defRPr sz="2200">
                <a:solidFill>
                  <a:srgbClr val="00004D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pPr>
            <a:r>
              <a:t>Every odd number larger than 7 can be written as the sum of 3 prime numbers, eg 21 = 3 + 7 + 11.  Write 33 and 61 in this way.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"/>
              <a:defRPr sz="2200">
                <a:solidFill>
                  <a:srgbClr val="00004D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pPr>
            <a:r>
              <a:t>Write down all the prime numbers below 50.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"/>
              <a:defRPr sz="2200">
                <a:solidFill>
                  <a:srgbClr val="00004D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pPr>
            <a:r>
              <a:t>59 and 61 are prime numbers greater than 50 which have a difference of 2.  How many other pairs like that can you find?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FFFFFF"/>
      </a:dk1>
      <a:lt1>
        <a:srgbClr val="000099"/>
      </a:lt1>
      <a:dk2>
        <a:srgbClr val="FFFFFF"/>
      </a:dk2>
      <a:lt2>
        <a:srgbClr val="010199"/>
      </a:lt2>
      <a:accent1>
        <a:srgbClr val="33CCCC"/>
      </a:accent1>
      <a:accent2>
        <a:srgbClr val="00C600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FFCC00"/>
      </a:hlink>
      <a:folHlink>
        <a:srgbClr val="6699FF"/>
      </a:folHlink>
    </a:clrScheme>
    <a:fontScheme name="Presentation">
      <a:majorFont>
        <a:latin typeface="Tahoma"/>
        <a:ea typeface="Tahoma"/>
        <a:cs typeface="Tahoma"/>
      </a:majorFont>
      <a:minorFont>
        <a:latin typeface="Tahoma"/>
        <a:ea typeface="Tahoma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00099"/>
        </a:lt1>
        <a:dk2>
          <a:srgbClr val="FFFFFF"/>
        </a:dk2>
        <a:lt2>
          <a:srgbClr val="010199"/>
        </a:lt2>
        <a:accent1>
          <a:srgbClr val="33CCCC"/>
        </a:accent1>
        <a:accent2>
          <a:srgbClr val="00C6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00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5D93FF"/>
        </a:lt1>
        <a:dk2>
          <a:srgbClr val="FFFFFF"/>
        </a:dk2>
        <a:lt2>
          <a:srgbClr val="000066"/>
        </a:lt2>
        <a:accent1>
          <a:srgbClr val="6666FF"/>
        </a:accent1>
        <a:accent2>
          <a:srgbClr val="9999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33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FFFFFF"/>
        </a:dk1>
        <a:lt1>
          <a:srgbClr val="572E88"/>
        </a:lt1>
        <a:dk2>
          <a:srgbClr val="FFFFFF"/>
        </a:dk2>
        <a:lt2>
          <a:srgbClr val="000000"/>
        </a:lt2>
        <a:accent1>
          <a:srgbClr val="FF6600"/>
        </a:accent1>
        <a:accent2>
          <a:srgbClr val="FFCC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CCCC"/>
        </a:hlink>
        <a:folHlink>
          <a:srgbClr val="36CC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666699"/>
        </a:lt1>
        <a:dk2>
          <a:srgbClr val="FFFFFF"/>
        </a:dk2>
        <a:lt2>
          <a:srgbClr val="003366"/>
        </a:lt2>
        <a:accent1>
          <a:srgbClr val="9966FF"/>
        </a:accent1>
        <a:accent2>
          <a:srgbClr val="00CC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5C8FF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FFFFFF"/>
        </a:dk1>
        <a:lt1>
          <a:srgbClr val="336600"/>
        </a:lt1>
        <a:dk2>
          <a:srgbClr val="FFFFFF"/>
        </a:dk2>
        <a:lt2>
          <a:srgbClr val="000000"/>
        </a:lt2>
        <a:accent1>
          <a:srgbClr val="B7C533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6B80"/>
        </a:lt1>
        <a:dk2>
          <a:srgbClr val="C1CB75"/>
        </a:dk2>
        <a:lt2>
          <a:srgbClr val="000000"/>
        </a:lt2>
        <a:accent1>
          <a:srgbClr val="6F8406"/>
        </a:accent1>
        <a:accent2>
          <a:srgbClr val="D9E28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CC00"/>
        </a:hlink>
        <a:folHlink>
          <a:srgbClr val="C0FF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FF6600"/>
        </a:lt1>
        <a:dk2>
          <a:srgbClr val="FFFFFF"/>
        </a:dk2>
        <a:lt2>
          <a:srgbClr val="5F5F5F"/>
        </a:lt2>
        <a:accent1>
          <a:srgbClr val="CC6600"/>
        </a:accent1>
        <a:accent2>
          <a:srgbClr val="FF66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FFBA2F"/>
        </a:lt1>
        <a:dk2>
          <a:srgbClr val="A50021"/>
        </a:dk2>
        <a:lt2>
          <a:srgbClr val="000000"/>
        </a:lt2>
        <a:accent1>
          <a:srgbClr val="FF6600"/>
        </a:accent1>
        <a:accent2>
          <a:srgbClr val="CC66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FFFFFF"/>
      </a:dk1>
      <a:lt1>
        <a:srgbClr val="000099"/>
      </a:lt1>
      <a:dk2>
        <a:srgbClr val="FFFFFF"/>
      </a:dk2>
      <a:lt2>
        <a:srgbClr val="010199"/>
      </a:lt2>
      <a:accent1>
        <a:srgbClr val="33CCCC"/>
      </a:accent1>
      <a:accent2>
        <a:srgbClr val="00C600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FFCC00"/>
      </a:hlink>
      <a:folHlink>
        <a:srgbClr val="6699FF"/>
      </a:folHlink>
    </a:clrScheme>
    <a:fontScheme name="Presentation">
      <a:majorFont>
        <a:latin typeface="Tahoma"/>
        <a:ea typeface="Tahoma"/>
        <a:cs typeface="Tahoma"/>
      </a:majorFont>
      <a:minorFont>
        <a:latin typeface="Tahoma"/>
        <a:ea typeface="Tahoma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00099"/>
        </a:lt1>
        <a:dk2>
          <a:srgbClr val="FFFFFF"/>
        </a:dk2>
        <a:lt2>
          <a:srgbClr val="010199"/>
        </a:lt2>
        <a:accent1>
          <a:srgbClr val="33CCCC"/>
        </a:accent1>
        <a:accent2>
          <a:srgbClr val="00C6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00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5D93FF"/>
        </a:lt1>
        <a:dk2>
          <a:srgbClr val="FFFFFF"/>
        </a:dk2>
        <a:lt2>
          <a:srgbClr val="000066"/>
        </a:lt2>
        <a:accent1>
          <a:srgbClr val="6666FF"/>
        </a:accent1>
        <a:accent2>
          <a:srgbClr val="9999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33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FFFFFF"/>
        </a:dk1>
        <a:lt1>
          <a:srgbClr val="572E88"/>
        </a:lt1>
        <a:dk2>
          <a:srgbClr val="FFFFFF"/>
        </a:dk2>
        <a:lt2>
          <a:srgbClr val="000000"/>
        </a:lt2>
        <a:accent1>
          <a:srgbClr val="FF6600"/>
        </a:accent1>
        <a:accent2>
          <a:srgbClr val="FFCC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CCCC"/>
        </a:hlink>
        <a:folHlink>
          <a:srgbClr val="36CC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666699"/>
        </a:lt1>
        <a:dk2>
          <a:srgbClr val="FFFFFF"/>
        </a:dk2>
        <a:lt2>
          <a:srgbClr val="003366"/>
        </a:lt2>
        <a:accent1>
          <a:srgbClr val="9966FF"/>
        </a:accent1>
        <a:accent2>
          <a:srgbClr val="00CC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5C8FF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FFFFFF"/>
        </a:dk1>
        <a:lt1>
          <a:srgbClr val="336600"/>
        </a:lt1>
        <a:dk2>
          <a:srgbClr val="FFFFFF"/>
        </a:dk2>
        <a:lt2>
          <a:srgbClr val="000000"/>
        </a:lt2>
        <a:accent1>
          <a:srgbClr val="B7C533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6B80"/>
        </a:lt1>
        <a:dk2>
          <a:srgbClr val="C1CB75"/>
        </a:dk2>
        <a:lt2>
          <a:srgbClr val="000000"/>
        </a:lt2>
        <a:accent1>
          <a:srgbClr val="6F8406"/>
        </a:accent1>
        <a:accent2>
          <a:srgbClr val="D9E28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CC00"/>
        </a:hlink>
        <a:folHlink>
          <a:srgbClr val="C0FF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FF6600"/>
        </a:lt1>
        <a:dk2>
          <a:srgbClr val="FFFFFF"/>
        </a:dk2>
        <a:lt2>
          <a:srgbClr val="5F5F5F"/>
        </a:lt2>
        <a:accent1>
          <a:srgbClr val="CC6600"/>
        </a:accent1>
        <a:accent2>
          <a:srgbClr val="FF66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FFBA2F"/>
        </a:lt1>
        <a:dk2>
          <a:srgbClr val="A50021"/>
        </a:dk2>
        <a:lt2>
          <a:srgbClr val="000000"/>
        </a:lt2>
        <a:accent1>
          <a:srgbClr val="FF6600"/>
        </a:accent1>
        <a:accent2>
          <a:srgbClr val="CC66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 numbers</dc:title>
  <dc:subject/>
  <dc:creator>Linda</dc:creator>
  <cp:keywords/>
  <dc:description/>
  <cp:lastModifiedBy>apc</cp:lastModifiedBy>
  <cp:revision>0</cp:revision>
  <dcterms:created xsi:type="dcterms:W3CDTF">2019-05-02T15:27:35Z</dcterms:created>
  <dcterms:modified xsi:type="dcterms:W3CDTF">2019-05-02T15:28:45Z</dcterms:modified>
</cp:coreProperties>
</file>